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99FBAE8B-BF29-4B33-BB98-08F2C6424438}" type="datetimeFigureOut">
              <a:rPr lang="en-NZ" smtClean="0"/>
              <a:t>24/09/2014</a:t>
            </a:fld>
            <a:endParaRPr lang="en-NZ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NZ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F01BF405-E905-46AA-AED7-FD2F332B9CF1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AE8B-BF29-4B33-BB98-08F2C6424438}" type="datetimeFigureOut">
              <a:rPr lang="en-NZ" smtClean="0"/>
              <a:t>24/09/2014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BF405-E905-46AA-AED7-FD2F332B9CF1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AE8B-BF29-4B33-BB98-08F2C6424438}" type="datetimeFigureOut">
              <a:rPr lang="en-NZ" smtClean="0"/>
              <a:t>24/09/2014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BF405-E905-46AA-AED7-FD2F332B9CF1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99FBAE8B-BF29-4B33-BB98-08F2C6424438}" type="datetimeFigureOut">
              <a:rPr lang="en-NZ" smtClean="0"/>
              <a:t>24/09/2014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BF405-E905-46AA-AED7-FD2F332B9CF1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99FBAE8B-BF29-4B33-BB98-08F2C6424438}" type="datetimeFigureOut">
              <a:rPr lang="en-NZ" smtClean="0"/>
              <a:t>24/09/2014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F01BF405-E905-46AA-AED7-FD2F332B9CF1}" type="slidenum">
              <a:rPr lang="en-NZ" smtClean="0"/>
              <a:t>‹#›</a:t>
            </a:fld>
            <a:endParaRPr lang="en-NZ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99FBAE8B-BF29-4B33-BB98-08F2C6424438}" type="datetimeFigureOut">
              <a:rPr lang="en-NZ" smtClean="0"/>
              <a:t>24/09/2014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01BF405-E905-46AA-AED7-FD2F332B9CF1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99FBAE8B-BF29-4B33-BB98-08F2C6424438}" type="datetimeFigureOut">
              <a:rPr lang="en-NZ" smtClean="0"/>
              <a:t>24/09/2014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F01BF405-E905-46AA-AED7-FD2F332B9CF1}" type="slidenum">
              <a:rPr lang="en-NZ" smtClean="0"/>
              <a:t>‹#›</a:t>
            </a:fld>
            <a:endParaRPr lang="en-N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BAE8B-BF29-4B33-BB98-08F2C6424438}" type="datetimeFigureOut">
              <a:rPr lang="en-NZ" smtClean="0"/>
              <a:t>24/09/2014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BF405-E905-46AA-AED7-FD2F332B9CF1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99FBAE8B-BF29-4B33-BB98-08F2C6424438}" type="datetimeFigureOut">
              <a:rPr lang="en-NZ" smtClean="0"/>
              <a:t>24/09/2014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01BF405-E905-46AA-AED7-FD2F332B9CF1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99FBAE8B-BF29-4B33-BB98-08F2C6424438}" type="datetimeFigureOut">
              <a:rPr lang="en-NZ" smtClean="0"/>
              <a:t>24/09/2014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F01BF405-E905-46AA-AED7-FD2F332B9CF1}" type="slidenum">
              <a:rPr lang="en-NZ" smtClean="0"/>
              <a:t>‹#›</a:t>
            </a:fld>
            <a:endParaRPr lang="en-N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99FBAE8B-BF29-4B33-BB98-08F2C6424438}" type="datetimeFigureOut">
              <a:rPr lang="en-NZ" smtClean="0"/>
              <a:t>24/09/2014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F01BF405-E905-46AA-AED7-FD2F332B9CF1}" type="slidenum">
              <a:rPr lang="en-NZ" smtClean="0"/>
              <a:t>‹#›</a:t>
            </a:fld>
            <a:endParaRPr lang="en-N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99FBAE8B-BF29-4B33-BB98-08F2C6424438}" type="datetimeFigureOut">
              <a:rPr lang="en-NZ" smtClean="0"/>
              <a:t>24/09/2014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NZ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F01BF405-E905-46AA-AED7-FD2F332B9CF1}" type="slidenum">
              <a:rPr lang="en-NZ" smtClean="0"/>
              <a:t>‹#›</a:t>
            </a:fld>
            <a:endParaRPr lang="en-N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908720"/>
            <a:ext cx="8062912" cy="1470025"/>
          </a:xfrm>
        </p:spPr>
        <p:txBody>
          <a:bodyPr/>
          <a:lstStyle/>
          <a:p>
            <a:pPr algn="ctr"/>
            <a:r>
              <a:rPr lang="en-NZ" dirty="0" smtClean="0"/>
              <a:t>KIDZ BOP  </a:t>
            </a:r>
            <a:endParaRPr lang="en-NZ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N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276872"/>
            <a:ext cx="6768752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9553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989884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About </a:t>
            </a:r>
            <a:r>
              <a:rPr lang="en-NZ" dirty="0" err="1" smtClean="0"/>
              <a:t>Kidz</a:t>
            </a:r>
            <a:r>
              <a:rPr lang="en-NZ" dirty="0" smtClean="0"/>
              <a:t> Bop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Albums</a:t>
            </a:r>
          </a:p>
          <a:p>
            <a:r>
              <a:rPr lang="en-NZ" dirty="0" smtClean="0"/>
              <a:t>Kids performing current pop hits</a:t>
            </a:r>
          </a:p>
          <a:p>
            <a:r>
              <a:rPr lang="en-NZ" dirty="0" smtClean="0"/>
              <a:t>Developed by Razor &amp; tie co-founders</a:t>
            </a:r>
          </a:p>
          <a:p>
            <a:r>
              <a:rPr lang="en-NZ" dirty="0" smtClean="0"/>
              <a:t>Composed by popular hits </a:t>
            </a:r>
          </a:p>
          <a:p>
            <a:r>
              <a:rPr lang="en-NZ" dirty="0" smtClean="0"/>
              <a:t>Performed by teens and younger children</a:t>
            </a:r>
          </a:p>
          <a:p>
            <a:r>
              <a:rPr lang="en-NZ" dirty="0" smtClean="0"/>
              <a:t>Songs more appropriate for kids 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660723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20</TotalTime>
  <Words>32</Words>
  <Application>Microsoft Office PowerPoint</Application>
  <PresentationFormat>On-screen Show (4:3)</PresentationFormat>
  <Paragraphs>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Verve</vt:lpstr>
      <vt:lpstr>KIDZ BOP  </vt:lpstr>
      <vt:lpstr>PowerPoint Presentation</vt:lpstr>
      <vt:lpstr>About Kidz Bop</vt:lpstr>
    </vt:vector>
  </TitlesOfParts>
  <Company>Rutherfor Primary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KIDZ BOP</dc:title>
  <dc:creator>Administrator</dc:creator>
  <cp:lastModifiedBy>Administrator</cp:lastModifiedBy>
  <cp:revision>3</cp:revision>
  <dcterms:created xsi:type="dcterms:W3CDTF">2014-09-23T23:45:17Z</dcterms:created>
  <dcterms:modified xsi:type="dcterms:W3CDTF">2014-09-24T00:05:42Z</dcterms:modified>
</cp:coreProperties>
</file>